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357982"/>
        </p:xfrm>
        <a:graphic>
          <a:graphicData uri="http://schemas.openxmlformats.org/drawingml/2006/table">
            <a:tbl>
              <a:tblPr/>
              <a:tblGrid>
                <a:gridCol w="5000660"/>
                <a:gridCol w="3500462"/>
              </a:tblGrid>
              <a:tr h="63579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significance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survival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threat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muzzle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endangered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consume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reap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remain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establish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ensure</a:t>
                      </a:r>
                      <a:endParaRPr lang="ru-RU" sz="4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85728"/>
          <a:ext cx="8501122" cy="6215106"/>
        </p:xfrm>
        <a:graphic>
          <a:graphicData uri="http://schemas.openxmlformats.org/drawingml/2006/table">
            <a:tbl>
              <a:tblPr/>
              <a:tblGrid>
                <a:gridCol w="4643470"/>
                <a:gridCol w="3857652"/>
              </a:tblGrid>
              <a:tr h="62151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mankind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lightning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shrub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wilderness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witness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accumulation of fuel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plant overgrowth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dedicated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devastating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destructive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cleaning agents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maintaining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excessive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cause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be on the rise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to write a short essay on the topic </a:t>
            </a:r>
            <a:r>
              <a:rPr lang="en-US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“Man and Animals” </a:t>
            </a:r>
            <a:r>
              <a:rPr lang="en-US" sz="8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(to highlight positive and negative aspects)   </a:t>
            </a:r>
            <a:endParaRPr lang="ru-RU" sz="8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88</Words>
  <PresentationFormat>Экран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5</cp:revision>
  <dcterms:created xsi:type="dcterms:W3CDTF">2017-01-31T15:34:08Z</dcterms:created>
  <dcterms:modified xsi:type="dcterms:W3CDTF">2017-02-07T17:49:49Z</dcterms:modified>
</cp:coreProperties>
</file>